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64" r:id="rId6"/>
    <p:sldId id="259" r:id="rId7"/>
    <p:sldId id="263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7963-AD14-475F-A580-CA8F95E60C2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967B5-EE8C-4180-AAB5-F5B3EAD6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0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7B5-EE8C-4180-AAB5-F5B3EAD6D2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4FFE85D-9D4F-4DD5-A626-6F16EFA10EE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FEA7BD-9EDF-41C1-A906-33C0390D4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Details and Purpose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 of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Declaration of Independence (1776) is not a legal document so do not confuse it with the Constitution of the US.</a:t>
            </a:r>
          </a:p>
          <a:p>
            <a:r>
              <a:rPr lang="en-US" dirty="0" smtClean="0"/>
              <a:t>It is an important philosophical document.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It states that </a:t>
            </a:r>
            <a:r>
              <a:rPr lang="en-US" dirty="0" smtClean="0"/>
              <a:t>people </a:t>
            </a:r>
            <a:r>
              <a:rPr lang="en-US" dirty="0"/>
              <a:t>are equal.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It states that people have rights – life, liberty, pursuit of happiness.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It states that people create government.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It states that if government abuses our rights we have the right to rebellion.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See page A1 – first and second paragraphs.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1787</a:t>
            </a:r>
          </a:p>
          <a:p>
            <a:r>
              <a:rPr lang="en-US" dirty="0" smtClean="0"/>
              <a:t>Ratified by the original 13 states</a:t>
            </a:r>
          </a:p>
          <a:p>
            <a:r>
              <a:rPr lang="en-US" dirty="0" smtClean="0"/>
              <a:t>Contains: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Preamble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7 Articles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27 Amendments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Lays out the purpose of the Constitution of the US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Form a more perfect union of the states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Create a system of justice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Create domestic peace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Secure liberty for the people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Provide for a common defense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Promote the general welfare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 – sets up the legislative branch (Congress)</a:t>
            </a:r>
          </a:p>
          <a:p>
            <a:r>
              <a:rPr lang="en-US" dirty="0" smtClean="0"/>
              <a:t>Article II – sets up the executive branch (Presidency)</a:t>
            </a:r>
          </a:p>
          <a:p>
            <a:r>
              <a:rPr lang="en-US" dirty="0" smtClean="0"/>
              <a:t>Article III – sets up the judicial branch (US Courts)</a:t>
            </a:r>
          </a:p>
          <a:p>
            <a:r>
              <a:rPr lang="en-US" dirty="0" smtClean="0"/>
              <a:t>Article IV – provides rules for state to state relations</a:t>
            </a:r>
          </a:p>
          <a:p>
            <a:r>
              <a:rPr lang="en-US" dirty="0" smtClean="0"/>
              <a:t>Article V – describes how to amend the Constitution of the US</a:t>
            </a:r>
          </a:p>
          <a:p>
            <a:r>
              <a:rPr lang="en-US" dirty="0" smtClean="0"/>
              <a:t>Article VI – contains the supremacy clause</a:t>
            </a:r>
          </a:p>
          <a:p>
            <a:r>
              <a:rPr lang="en-US" dirty="0" smtClean="0"/>
              <a:t>Article VII – describes the ratification process used by the original 13 states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 </a:t>
            </a:r>
          </a:p>
          <a:p>
            <a:r>
              <a:rPr lang="en-US" dirty="0" smtClean="0"/>
              <a:t>House and Senate based Congress.</a:t>
            </a:r>
          </a:p>
          <a:p>
            <a:r>
              <a:rPr lang="en-US" dirty="0" smtClean="0"/>
              <a:t>House reflects VA Plan (proportional representation with every state getting at least 1 seat).</a:t>
            </a:r>
          </a:p>
          <a:p>
            <a:r>
              <a:rPr lang="en-US" dirty="0" smtClean="0"/>
              <a:t>Senate reflects NJ Plan (equal representation – 2 seats per state).</a:t>
            </a:r>
          </a:p>
          <a:p>
            <a:r>
              <a:rPr lang="en-US" dirty="0" smtClean="0"/>
              <a:t>Checks and Balances (study figure 2.2)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Legislature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10 = Bill of Rights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Religious liberty, speech liberty, press liberty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Right to bear arms</a:t>
            </a:r>
          </a:p>
          <a:p>
            <a:r>
              <a:rPr lang="en-US" dirty="0" smtClean="0"/>
              <a:t>4-6 – Rights of the accused in legal proceedings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– Bans cruel or unusual punishment 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– Protects the state law making process in a federal system</a:t>
            </a:r>
          </a:p>
          <a:p>
            <a:r>
              <a:rPr lang="en-US" dirty="0" smtClean="0"/>
              <a:t>27 Amendments with the last added in 1992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 repealed by the 21</a:t>
            </a:r>
            <a:r>
              <a:rPr lang="en-US" baseline="30000" dirty="0" smtClean="0"/>
              <a:t>st</a:t>
            </a:r>
            <a:r>
              <a:rPr lang="en-US" dirty="0" smtClean="0"/>
              <a:t>  (Liquor prohibition)</a:t>
            </a:r>
          </a:p>
          <a:p>
            <a:r>
              <a:rPr lang="en-US" dirty="0" smtClean="0"/>
              <a:t>Amendment process described in Article V of the US Constitution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 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5385288" cy="3733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1336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and amendment is added it is permanent.  Another amendment can, however, reverse its provisions.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of the US respects federalism.</a:t>
            </a:r>
          </a:p>
          <a:p>
            <a:r>
              <a:rPr lang="en-US" dirty="0" smtClean="0"/>
              <a:t>Federalism = two primary law making powers – state and national.</a:t>
            </a:r>
          </a:p>
          <a:p>
            <a:r>
              <a:rPr lang="en-US" dirty="0" smtClean="0"/>
              <a:t>State law making is protected by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(reserved powers to the states).</a:t>
            </a:r>
          </a:p>
          <a:p>
            <a:r>
              <a:rPr lang="en-US" dirty="0" smtClean="0"/>
              <a:t>Every state has its own constitution and state government.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0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is the Supreme Law of the USA.</a:t>
            </a:r>
          </a:p>
          <a:p>
            <a:r>
              <a:rPr lang="en-US" dirty="0" smtClean="0"/>
              <a:t>States continue to make law but cannot conflict with the Constitution of the US.</a:t>
            </a:r>
          </a:p>
          <a:p>
            <a:r>
              <a:rPr lang="en-US" dirty="0" smtClean="0"/>
              <a:t>The Constitution does NOT give us rights.  We already have rights and those predate government (Hobbes/Locke/ Social Contract) so the Constitution of the US is our attempt to protect our rights.</a:t>
            </a:r>
          </a:p>
          <a:p>
            <a:r>
              <a:rPr lang="en-US" dirty="0" smtClean="0"/>
              <a:t>Remember – we come together to secure government (no state of nature!) but we also know government can abuse our rights (Hobbes and his strong monarch idea).</a:t>
            </a:r>
          </a:p>
          <a:p>
            <a:r>
              <a:rPr lang="en-US" dirty="0" smtClean="0"/>
              <a:t>The Constitution of the United States protects us from the GOVERNMENT and its capacity to take away OUR RIGHTS.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Highest Law of the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</TotalTime>
  <Words>544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The Constitution of the United States</vt:lpstr>
      <vt:lpstr>Framework</vt:lpstr>
      <vt:lpstr>Preamble</vt:lpstr>
      <vt:lpstr>7 articles</vt:lpstr>
      <vt:lpstr>National Legislature</vt:lpstr>
      <vt:lpstr>27 Amendments</vt:lpstr>
      <vt:lpstr>Permanent</vt:lpstr>
      <vt:lpstr>Federal System</vt:lpstr>
      <vt:lpstr>THE Highest Law of the USA</vt:lpstr>
      <vt:lpstr>Declaration of Independence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 of the United States</dc:title>
  <dc:creator>Administrator</dc:creator>
  <cp:lastModifiedBy>Administrator</cp:lastModifiedBy>
  <cp:revision>9</cp:revision>
  <dcterms:created xsi:type="dcterms:W3CDTF">2014-01-23T15:27:49Z</dcterms:created>
  <dcterms:modified xsi:type="dcterms:W3CDTF">2014-01-23T16:15:12Z</dcterms:modified>
</cp:coreProperties>
</file>